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2" r:id="rId18"/>
    <p:sldId id="273" r:id="rId19"/>
  </p:sldIdLst>
  <p:sldSz cx="12192000" cy="6858000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606" autoAdjust="0"/>
    <p:restoredTop sz="94619" autoAdjust="0"/>
  </p:normalViewPr>
  <p:slideViewPr>
    <p:cSldViewPr snapToGrid="0">
      <p:cViewPr>
        <p:scale>
          <a:sx n="105" d="100"/>
          <a:sy n="105" d="100"/>
        </p:scale>
        <p:origin x="52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/>
        </p:nvSpPr>
        <p:spPr>
          <a:xfrm>
            <a:off x="0" y="2372264"/>
            <a:ext cx="12192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636000" y="6416676"/>
            <a:ext cx="28448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EA0C0817-A112-4847-8014-A94B7D2A4EA3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480800" y="6416676"/>
            <a:ext cx="6096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609600" y="2819400"/>
            <a:ext cx="109728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638551"/>
            <a:ext cx="10972800" cy="63976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  <p:extLst>
      <p:ext uri="{BB962C8B-B14F-4D97-AF65-F5344CB8AC3E}">
        <p14:creationId xmlns:p14="http://schemas.microsoft.com/office/powerpoint/2010/main" val="2859481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352801"/>
            <a:ext cx="103632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334000"/>
            <a:ext cx="103632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8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371601"/>
            <a:ext cx="53848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3716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69186D26-FA5F-4637-B602-B7C2DC34CFD4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684306"/>
            <a:ext cx="109728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6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4306"/>
            <a:ext cx="109728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4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834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1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33528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76400"/>
            <a:ext cx="73152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4306"/>
            <a:ext cx="109728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61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684306"/>
            <a:ext cx="103632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582777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F6FA2B21-3FCD-4721-B95C-427943F61125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/>
        </p:nvCxnSpPr>
        <p:spPr>
          <a:xfrm>
            <a:off x="5435600" y="1371600"/>
            <a:ext cx="1320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7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Fingerprint safe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Group 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Sub-group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3EB2C-8EF2-45EF-88E5-63E0B85B8E5A}"/>
              </a:ext>
            </a:extLst>
          </p:cNvPr>
          <p:cNvSpPr txBox="1"/>
          <p:nvPr/>
        </p:nvSpPr>
        <p:spPr>
          <a:xfrm>
            <a:off x="262394" y="5080883"/>
            <a:ext cx="2772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SHUBHENDU PANDEY</a:t>
            </a:r>
          </a:p>
          <a:p>
            <a:r>
              <a:rPr lang="en-US" dirty="0">
                <a:solidFill>
                  <a:schemeClr val="bg1"/>
                </a:solidFill>
              </a:rPr>
              <a:t>ASHWANI KUMAR KAMAL</a:t>
            </a:r>
          </a:p>
          <a:p>
            <a:r>
              <a:rPr lang="en-US" dirty="0">
                <a:solidFill>
                  <a:schemeClr val="bg1"/>
                </a:solidFill>
              </a:rPr>
              <a:t>KARTIK PONTULA</a:t>
            </a:r>
          </a:p>
          <a:p>
            <a:r>
              <a:rPr lang="en-US" dirty="0">
                <a:solidFill>
                  <a:schemeClr val="bg1"/>
                </a:solidFill>
              </a:rPr>
              <a:t>SAILADA VISHNU VARDHAN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0D96-9F77-4010-B76E-60ADBFEA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WORK DISTRIBUTION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DC57-9E61-4EB2-A3D4-C2F123FE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SHUBHENDU PANDEY</a:t>
            </a:r>
          </a:p>
          <a:p>
            <a:pPr marL="0" indent="0">
              <a:buNone/>
            </a:pPr>
            <a:r>
              <a:rPr lang="en-US" dirty="0"/>
              <a:t>• Made the CAD models and played a major role in design work • Used ANSYS to test the strength of the box • Contributed to the code</a:t>
            </a:r>
          </a:p>
          <a:p>
            <a:pPr marL="0" indent="0">
              <a:buNone/>
            </a:pPr>
            <a:r>
              <a:rPr lang="en-US" u="sng" dirty="0"/>
              <a:t>ASHWANI KUMAR KAMAL</a:t>
            </a:r>
          </a:p>
          <a:p>
            <a:pPr marL="0" indent="0">
              <a:buNone/>
            </a:pPr>
            <a:r>
              <a:rPr lang="en-US" dirty="0"/>
              <a:t>• Acquired all hardware necessary and assembled the project • Designed the circuit • Played major role in code improvement and bug testing • Participated in box design</a:t>
            </a:r>
          </a:p>
          <a:p>
            <a:pPr marL="0" indent="0">
              <a:buNone/>
            </a:pPr>
            <a:r>
              <a:rPr lang="en-US" u="sng" dirty="0"/>
              <a:t>KARTIK PONTULA</a:t>
            </a:r>
          </a:p>
          <a:p>
            <a:pPr marL="0" indent="0">
              <a:buNone/>
            </a:pPr>
            <a:r>
              <a:rPr lang="en-US" dirty="0"/>
              <a:t>• Played major role in code improvement and bug testing • Played a role in CAD modelling and participated in box design • Created weekly reports and edited the presentation video</a:t>
            </a:r>
          </a:p>
          <a:p>
            <a:pPr marL="0" indent="0">
              <a:buNone/>
            </a:pPr>
            <a:r>
              <a:rPr lang="en-US" u="sng" dirty="0"/>
              <a:t>SAILADA VISHNU VARDHAN</a:t>
            </a:r>
          </a:p>
          <a:p>
            <a:pPr marL="0" indent="0">
              <a:buNone/>
            </a:pPr>
            <a:r>
              <a:rPr lang="en-US" dirty="0"/>
              <a:t>• Created the basic structure of the final code • Participated in box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826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A2A8-3667-472A-B2EA-38DA50CF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ISSUES ENCOUNTERED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23661-B63A-4294-B221-87F5CF7B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Miscommunication with the carpenter</a:t>
            </a:r>
          </a:p>
          <a:p>
            <a:r>
              <a:rPr lang="en-US" sz="3600" dirty="0"/>
              <a:t>Inaccuracy in time measured</a:t>
            </a:r>
          </a:p>
          <a:p>
            <a:r>
              <a:rPr lang="en-US" sz="3600" dirty="0"/>
              <a:t>Red blinking</a:t>
            </a:r>
          </a:p>
          <a:p>
            <a:r>
              <a:rPr lang="en-US" sz="3600" dirty="0"/>
              <a:t>Arduino undetected by PC</a:t>
            </a:r>
          </a:p>
          <a:p>
            <a:r>
              <a:rPr lang="en-US" sz="3600" dirty="0"/>
              <a:t>Hinges are on the outside</a:t>
            </a:r>
          </a:p>
          <a:p>
            <a:r>
              <a:rPr lang="en-US" sz="3600" dirty="0"/>
              <a:t>What if the circuit fails?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7601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CEB81-53CC-4309-BEE1-6AC35840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69" y="490628"/>
            <a:ext cx="7272252" cy="58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CFF4-A378-431C-A14A-E940EC77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TOTAL COST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F7C1-4D08-40CD-A6F0-71BFA4CC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Fingerprint Sensor – Rs. 1000</a:t>
            </a:r>
          </a:p>
          <a:p>
            <a:r>
              <a:rPr lang="en-US" sz="3200" dirty="0"/>
              <a:t>Solenoid Lock – Rs. 500</a:t>
            </a:r>
          </a:p>
          <a:p>
            <a:r>
              <a:rPr lang="en-US" sz="3200" dirty="0"/>
              <a:t>Wooden Box ~ Rs. 1000</a:t>
            </a:r>
          </a:p>
          <a:p>
            <a:r>
              <a:rPr lang="en-US" sz="3200" dirty="0"/>
              <a:t>Arduino and other electronic parts ~ Rs. 400</a:t>
            </a:r>
          </a:p>
          <a:p>
            <a:endParaRPr lang="en-US" sz="3200" dirty="0"/>
          </a:p>
          <a:p>
            <a:pPr marL="68580" indent="0">
              <a:buNone/>
            </a:pPr>
            <a:r>
              <a:rPr lang="en-US" sz="3200" b="1" u="sng" dirty="0"/>
              <a:t>TOTAL ~ Rs. 3000</a:t>
            </a:r>
            <a:endParaRPr lang="en-IN" sz="3200" b="1" u="sng" dirty="0"/>
          </a:p>
        </p:txBody>
      </p:sp>
    </p:spTree>
    <p:extLst>
      <p:ext uri="{BB962C8B-B14F-4D97-AF65-F5344CB8AC3E}">
        <p14:creationId xmlns:p14="http://schemas.microsoft.com/office/powerpoint/2010/main" val="378707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E9B5-E276-4442-BB81-3D681FCF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CONCLUSION</a:t>
            </a:r>
            <a:endParaRPr lang="en-IN" sz="4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FB41-5D0F-44FB-B5A0-C789942B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The fingerprint sensor has been successfully implemented (albeit with minor flaws) and shows the desired behavior.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35665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C71C-1A15-4CF3-810A-46B80905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sz="8000" dirty="0">
                <a:latin typeface="Britannic Bold" panose="020B0903060703020204" pitchFamily="34" charset="0"/>
              </a:rPr>
              <a:t>THANK YOU!!</a:t>
            </a:r>
            <a:endParaRPr lang="en-IN" sz="8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7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77C9-4987-441C-B00A-1C37D11F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PROJECT IDEA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07AB8-D837-4497-99F2-D7CBA5E8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Safe-keeping box that, instead of requiring a traditional key to open, uses fingerprint recognition.</a:t>
            </a:r>
          </a:p>
          <a:p>
            <a:endParaRPr lang="en-US" sz="2800" dirty="0"/>
          </a:p>
          <a:p>
            <a:r>
              <a:rPr lang="en-US" sz="2800" dirty="0"/>
              <a:t>Significantly harder to break into, since lockpicking is rendered useless and a fingerprint is much harder to duplicate.</a:t>
            </a:r>
          </a:p>
          <a:p>
            <a:endParaRPr lang="en-US" sz="2800" dirty="0"/>
          </a:p>
          <a:p>
            <a:r>
              <a:rPr lang="en-US" sz="2800" dirty="0"/>
              <a:t>This project is a prototype of what could be a commercially distributed fingerprint safe.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2451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361B-7FB2-4E9F-A9B7-60DFF710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DESCRIPTION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CFD6D-D5E5-4C85-9ABA-B2DDBE442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wooden box with a hinged lid, a fingerprint sensor, an RGB LEB bulb, a power on/off switch, and a pushbutton visible on the outside.</a:t>
            </a:r>
          </a:p>
          <a:p>
            <a:pPr marL="68580" indent="0">
              <a:buNone/>
            </a:pPr>
            <a:endParaRPr lang="en-US" sz="2800" dirty="0"/>
          </a:p>
          <a:p>
            <a:r>
              <a:rPr lang="en-US" sz="2800" dirty="0"/>
              <a:t>Circuit would be housed inside the box, separate from the space for the belongings to be stored.</a:t>
            </a:r>
          </a:p>
          <a:p>
            <a:endParaRPr lang="en-US" sz="2800" dirty="0"/>
          </a:p>
          <a:p>
            <a:r>
              <a:rPr lang="en-US" sz="2800" dirty="0"/>
              <a:t> The safe would have 3 states of operation:</a:t>
            </a:r>
          </a:p>
          <a:p>
            <a:pPr marL="68580" indent="0">
              <a:buNone/>
            </a:pPr>
            <a:r>
              <a:rPr lang="en-US" sz="2800" dirty="0"/>
              <a:t>    Neutral, Enrollment, Deletion</a:t>
            </a:r>
          </a:p>
        </p:txBody>
      </p:sp>
    </p:spTree>
    <p:extLst>
      <p:ext uri="{BB962C8B-B14F-4D97-AF65-F5344CB8AC3E}">
        <p14:creationId xmlns:p14="http://schemas.microsoft.com/office/powerpoint/2010/main" val="274659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8590-D5E2-4961-9BB5-ABA6AE6F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F32FB-66CB-4829-94AF-93215D0D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first and foremost goal was to get a concrete picture of the physical construction of the box, which was to be made by a carpenter. </a:t>
            </a:r>
          </a:p>
          <a:p>
            <a:r>
              <a:rPr lang="en-US" sz="2800" dirty="0"/>
              <a:t>Time was spent brainstorming on developing the CAD model of the safe with precise dimensions. </a:t>
            </a:r>
          </a:p>
          <a:p>
            <a:r>
              <a:rPr lang="en-US" sz="2800" dirty="0"/>
              <a:t>The final STL files of the box models, and some screenshots with dimensioning can be found in the report.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7522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BD474-D3F0-41B7-A1E6-82196F8D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83" y="448738"/>
            <a:ext cx="2982225" cy="2791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6A1D4-1718-4E14-AF6E-1E86CC50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90" y="448738"/>
            <a:ext cx="3592690" cy="2791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01E4E-DA51-41C9-9363-B6AC3509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20" y="3312229"/>
            <a:ext cx="4042747" cy="309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F6BFF-1ED8-4D68-A5F7-92231706F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07" y="3429000"/>
            <a:ext cx="3733673" cy="290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4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3151C-0205-42AC-A872-87F48274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THE COMPONENTS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8B5E9-135F-400A-9B20-38DD5A15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components decided to be used were: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Arduino Uno R3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AS608 fingerprint sensor module (12 V)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Wooden box, with hinges and a handle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Solenoid Lock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Relay module (for the solenoid lock) (5 V)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RGB LED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Pushbutton and switch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12 V DC power supply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Jumper cables</a:t>
            </a:r>
          </a:p>
        </p:txBody>
      </p:sp>
    </p:spTree>
    <p:extLst>
      <p:ext uri="{BB962C8B-B14F-4D97-AF65-F5344CB8AC3E}">
        <p14:creationId xmlns:p14="http://schemas.microsoft.com/office/powerpoint/2010/main" val="114686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B04C-4A7A-47BD-AA29-D12456A3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THE CIRCUIT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FD2A-171B-49FA-8D03-AD93C70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61" y="1746272"/>
            <a:ext cx="7994477" cy="446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29CB6-8B37-4A0D-AC99-7E014881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18008" y="2232296"/>
            <a:ext cx="912752" cy="5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F15E-A7B7-4F1A-A286-ED5FDC1F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5518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The box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98888-0C08-4784-9760-F3DA33C8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06" y="1037689"/>
            <a:ext cx="7866510" cy="54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6757-9B8F-459E-9C08-359164E9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 CODE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94BF-FA12-4289-A43A-4485AFCB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 sample testing code was used for the setup initially, to detect faults in hardware if any.</a:t>
            </a:r>
          </a:p>
          <a:p>
            <a:r>
              <a:rPr lang="en-US" sz="2400" dirty="0"/>
              <a:t>The last week was spent on writing the final Arduino code, which can be found in the report.</a:t>
            </a:r>
          </a:p>
          <a:p>
            <a:r>
              <a:rPr lang="en-US" sz="2400" dirty="0"/>
              <a:t>Note: The statements involving Serial are used for bug testing. They are to be commented out for regular operation of the safe without a USB connection.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getFingerprintIDez() </a:t>
            </a:r>
            <a:r>
              <a:rPr lang="en-US" sz="2400" dirty="0"/>
              <a:t>: checks the input fingerprint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getFingerprintEnroll() </a:t>
            </a:r>
            <a:r>
              <a:rPr lang="en-US" sz="2400" dirty="0"/>
              <a:t>: enrolls new fingerprint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finger.emptyDatabase() </a:t>
            </a:r>
            <a:r>
              <a:rPr lang="en-US" sz="2400" dirty="0"/>
              <a:t>: clears all saved fingerprints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holdTime </a:t>
            </a:r>
            <a:r>
              <a:rPr lang="en-US" sz="2400" dirty="0"/>
              <a:t>: measured value of button </a:t>
            </a:r>
            <a:r>
              <a:rPr lang="en-US" sz="2400" dirty="0">
                <a:cs typeface="Courier New" panose="02070309020205020404" pitchFamily="49" charset="0"/>
              </a:rPr>
              <a:t>holdtime</a:t>
            </a:r>
            <a:r>
              <a:rPr lang="en-US" sz="2400" dirty="0"/>
              <a:t> using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millis() </a:t>
            </a:r>
            <a:r>
              <a:rPr lang="en-US" sz="2400" dirty="0"/>
              <a:t>function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17132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Title here</Template>
  <TotalTime>154</TotalTime>
  <Words>565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Britannic Bold</vt:lpstr>
      <vt:lpstr>Calibri</vt:lpstr>
      <vt:lpstr>Courier New</vt:lpstr>
      <vt:lpstr>Microsoft Sans Serif</vt:lpstr>
      <vt:lpstr>Wingdings</vt:lpstr>
      <vt:lpstr>Wingdings 2</vt:lpstr>
      <vt:lpstr>Wingdings 3</vt:lpstr>
      <vt:lpstr>IntroducingPowerPoint2007</vt:lpstr>
      <vt:lpstr>Fingerprint safe</vt:lpstr>
      <vt:lpstr>PROJECT IDEA</vt:lpstr>
      <vt:lpstr>DESCRIPTION</vt:lpstr>
      <vt:lpstr>OUR APPROACH</vt:lpstr>
      <vt:lpstr>PowerPoint Presentation</vt:lpstr>
      <vt:lpstr>THE COMPONENTS</vt:lpstr>
      <vt:lpstr>THE CIRCUIT</vt:lpstr>
      <vt:lpstr>The box</vt:lpstr>
      <vt:lpstr>THE CODE</vt:lpstr>
      <vt:lpstr>WORK DISTRIBUTION</vt:lpstr>
      <vt:lpstr>ISSUES ENCOUNTERED</vt:lpstr>
      <vt:lpstr>PowerPoint Presentation</vt:lpstr>
      <vt:lpstr>ROUGH TOTAL COST</vt:lpstr>
      <vt:lpstr>CONCLUSION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Fingerprint safe</dc:title>
  <dc:creator>Kartik Pontula</dc:creator>
  <cp:lastModifiedBy>Kartik Pontula</cp:lastModifiedBy>
  <cp:revision>15</cp:revision>
  <dcterms:created xsi:type="dcterms:W3CDTF">2021-07-02T04:33:23Z</dcterms:created>
  <dcterms:modified xsi:type="dcterms:W3CDTF">2021-07-02T07:07:26Z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